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3"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showGuides="1">
      <p:cViewPr varScale="1">
        <p:scale>
          <a:sx n="53" d="100"/>
          <a:sy n="53" d="100"/>
        </p:scale>
        <p:origin x="180"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alphaModFix amt="34000"/>
          </a:blip>
          <a:tile tx="0" ty="-6350" sx="99000" sy="100000" flip="y" algn="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p:txBody>
          <a:bodyPr/>
          <a:p>
            <a:r>
              <a:rPr lang="en-US" altLang="en-US" b="1" i="1" u="sng">
                <a:solidFill>
                  <a:schemeClr val="tx1"/>
                </a:solidFill>
                <a:latin typeface="+mn-lt"/>
                <a:cs typeface="+mn-lt"/>
              </a:rPr>
              <a:t>Sample PPT File</a:t>
            </a:r>
            <a:endParaRPr lang="en-US" altLang="en-US" b="1" i="1" u="sng">
              <a:solidFill>
                <a:schemeClr val="tx1"/>
              </a:solidFill>
              <a:latin typeface="+mn-lt"/>
              <a:cs typeface="+mn-lt"/>
            </a:endParaRPr>
          </a:p>
        </p:txBody>
      </p:sp>
      <p:sp>
        <p:nvSpPr>
          <p:cNvPr id="5" name="Content Placeholder 4"/>
          <p:cNvSpPr>
            <a:spLocks noGrp="1"/>
          </p:cNvSpPr>
          <p:nvPr>
            <p:ph idx="1"/>
          </p:nvPr>
        </p:nvSpPr>
        <p:spPr>
          <a:xfrm>
            <a:off x="609600" y="1761490"/>
            <a:ext cx="6753225" cy="4540885"/>
          </a:xfrm>
        </p:spPr>
        <p:txBody>
          <a:bodyPr/>
          <a:p>
            <a:pPr marL="0" indent="0" algn="l">
              <a:buNone/>
            </a:pPr>
            <a:r>
              <a:rPr lang="en-US" altLang="en-US" sz="3200" b="1">
                <a:solidFill>
                  <a:schemeClr val="tx1"/>
                </a:solidFill>
              </a:rPr>
              <a:t>This file is for testing purposes only.</a:t>
            </a:r>
            <a:endParaRPr lang="en-US" altLang="en-US" sz="3200" b="1">
              <a:solidFill>
                <a:schemeClr val="tx1"/>
              </a:solidFill>
            </a:endParaRPr>
          </a:p>
          <a:p>
            <a:pPr marL="0" indent="0" algn="l">
              <a:buNone/>
            </a:pPr>
            <a:endParaRPr lang="en-US" altLang="en-US" sz="3200" b="1">
              <a:solidFill>
                <a:schemeClr val="tx1"/>
              </a:solidFill>
            </a:endParaRPr>
          </a:p>
          <a:p>
            <a:pPr marL="0" indent="0" algn="l">
              <a:buNone/>
            </a:pPr>
            <a:r>
              <a:rPr lang="en-US" altLang="en-US" sz="3200" b="1">
                <a:solidFill>
                  <a:schemeClr val="tx1"/>
                </a:solidFill>
              </a:rPr>
              <a:t>Welcome to FreeTestFiles.com, a reliable platform dedicated to providing free test files for testing and educational purposes.</a:t>
            </a:r>
            <a:endParaRPr lang="en-US" altLang="en-US" sz="3200" b="1">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pic>
        <p:nvPicPr>
          <p:cNvPr id="7" name="Picture 6" descr="Untitled design (5)"/>
          <p:cNvPicPr>
            <a:picLocks noChangeAspect="1"/>
          </p:cNvPicPr>
          <p:nvPr/>
        </p:nvPicPr>
        <p:blipFill>
          <a:blip r:embed="rId1"/>
          <a:stretch>
            <a:fillRect/>
          </a:stretch>
        </p:blipFill>
        <p:spPr>
          <a:xfrm>
            <a:off x="7362825" y="1413510"/>
            <a:ext cx="4558030" cy="455803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p:txBody>
          <a:bodyPr/>
          <a:p>
            <a:r>
              <a:rPr lang="en-US" altLang="en-US" b="1" i="1" u="sng">
                <a:solidFill>
                  <a:schemeClr val="tx1"/>
                </a:solidFill>
              </a:rPr>
              <a:t>Our Purpose</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7" name="Text Box 6"/>
          <p:cNvSpPr txBox="1"/>
          <p:nvPr/>
        </p:nvSpPr>
        <p:spPr>
          <a:xfrm>
            <a:off x="542290" y="1494155"/>
            <a:ext cx="5895975" cy="4714875"/>
          </a:xfrm>
          <a:prstGeom prst="rect">
            <a:avLst/>
          </a:prstGeom>
          <a:noFill/>
        </p:spPr>
        <p:txBody>
          <a:bodyPr wrap="square" rtlCol="0">
            <a:noAutofit/>
          </a:bodyPr>
          <a:p>
            <a:r>
              <a:rPr lang="en-US" altLang="en-US" sz="2400" i="1">
                <a:solidFill>
                  <a:schemeClr val="tx1"/>
                </a:solidFill>
              </a:rPr>
              <a:t>In today’s digital world, testing is an essential part of everyday work. Whether you are checking internet speed, testing software compatibility, validating upload limits, evaluating device performance, or learning how different file formats behave, you need clean and trustworthy sample files.</a:t>
            </a:r>
            <a:endParaRPr lang="en-US" altLang="en-US" sz="2400" i="1">
              <a:solidFill>
                <a:schemeClr val="tx1"/>
              </a:solidFill>
            </a:endParaRPr>
          </a:p>
          <a:p>
            <a:endParaRPr lang="en-US" altLang="en-US" sz="2400" i="1">
              <a:solidFill>
                <a:schemeClr val="tx1"/>
              </a:solidFill>
            </a:endParaRPr>
          </a:p>
          <a:p>
            <a:r>
              <a:rPr lang="en-US" altLang="en-US" sz="2400" i="1">
                <a:solidFill>
                  <a:schemeClr val="tx1"/>
                </a:solidFill>
              </a:rPr>
              <a:t>FreeTestFiles.com was created to solve this exact problem by offering a centralized collection of commonly used test files in multiple formats and sizes.</a:t>
            </a:r>
            <a:endParaRPr lang="en-US" altLang="en-US" sz="2400" i="1">
              <a:solidFill>
                <a:schemeClr val="tx1"/>
              </a:solidFill>
            </a:endParaRPr>
          </a:p>
        </p:txBody>
      </p:sp>
      <p:pic>
        <p:nvPicPr>
          <p:cNvPr id="2" name="Picture 1" descr="Untitled design (6)"/>
          <p:cNvPicPr>
            <a:picLocks noChangeAspect="1"/>
          </p:cNvPicPr>
          <p:nvPr/>
        </p:nvPicPr>
        <p:blipFill>
          <a:blip r:embed="rId1"/>
          <a:stretch>
            <a:fillRect/>
          </a:stretch>
        </p:blipFill>
        <p:spPr>
          <a:xfrm>
            <a:off x="6880860" y="1223645"/>
            <a:ext cx="4985385" cy="498538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What We Offer</a:t>
            </a:r>
            <a:endParaRPr lang="en-US" altLang="en-US" b="1" i="1" u="sng">
              <a:solidFill>
                <a:schemeClr val="tx1"/>
              </a:solidFill>
            </a:endParaRPr>
          </a:p>
        </p:txBody>
      </p:sp>
      <p:sp>
        <p:nvSpPr>
          <p:cNvPr id="3" name="Text Box 2"/>
          <p:cNvSpPr txBox="1"/>
          <p:nvPr/>
        </p:nvSpPr>
        <p:spPr>
          <a:xfrm>
            <a:off x="609600" y="1417320"/>
            <a:ext cx="10972800" cy="5060950"/>
          </a:xfrm>
          <a:prstGeom prst="rect">
            <a:avLst/>
          </a:prstGeom>
          <a:noFill/>
        </p:spPr>
        <p:txBody>
          <a:bodyPr wrap="square" rtlCol="0">
            <a:noAutofit/>
          </a:bodyPr>
          <a:p>
            <a:r>
              <a:rPr lang="en-US" altLang="en-US" sz="2400" i="1"/>
              <a:t>We provide a wide range of sample and test files, carefully structured to meet real-world testing needs. These include:</a:t>
            </a:r>
            <a:endParaRPr lang="en-US" altLang="en-US" sz="2400" i="1"/>
          </a:p>
          <a:p>
            <a:endParaRPr lang="en-US" altLang="en-US" sz="2400" i="1"/>
          </a:p>
          <a:p>
            <a:pPr marL="285750" indent="-285750">
              <a:buFont typeface="Arial" panose="020B0604020202020204" pitchFamily="34" charset="0"/>
              <a:buChar char="•"/>
            </a:pPr>
            <a:r>
              <a:rPr lang="en-US" altLang="en-US" sz="2400" i="1"/>
              <a:t>Sample PDF files for document and printer testing</a:t>
            </a:r>
            <a:endParaRPr lang="en-US" altLang="en-US" sz="2400" i="1"/>
          </a:p>
          <a:p>
            <a:pPr marL="285750" indent="-285750">
              <a:buFont typeface="Arial" panose="020B0604020202020204" pitchFamily="34" charset="0"/>
              <a:buChar char="•"/>
            </a:pPr>
            <a:r>
              <a:rPr lang="en-US" altLang="en-US" sz="2400" i="1"/>
              <a:t>Word, Excel, and PowerPoint files for office and upload testing</a:t>
            </a:r>
            <a:endParaRPr lang="en-US" altLang="en-US" sz="2400" i="1"/>
          </a:p>
          <a:p>
            <a:pPr marL="285750" indent="-285750">
              <a:buFont typeface="Arial" panose="020B0604020202020204" pitchFamily="34" charset="0"/>
              <a:buChar char="•"/>
            </a:pPr>
            <a:r>
              <a:rPr lang="en-US" altLang="en-US" sz="2400" i="1"/>
              <a:t>Audio files for media playback and compatibility checks</a:t>
            </a:r>
            <a:endParaRPr lang="en-US" altLang="en-US" sz="2400" i="1"/>
          </a:p>
          <a:p>
            <a:pPr marL="285750" indent="-285750">
              <a:buFont typeface="Arial" panose="020B0604020202020204" pitchFamily="34" charset="0"/>
              <a:buChar char="•"/>
            </a:pPr>
            <a:r>
              <a:rPr lang="en-US" altLang="en-US" sz="2400" i="1"/>
              <a:t>Video files for resolution, format, and streaming tests</a:t>
            </a:r>
            <a:endParaRPr lang="en-US" altLang="en-US" sz="2400" i="1"/>
          </a:p>
          <a:p>
            <a:pPr marL="285750" indent="-285750">
              <a:buFont typeface="Arial" panose="020B0604020202020204" pitchFamily="34" charset="0"/>
              <a:buChar char="•"/>
            </a:pPr>
            <a:r>
              <a:rPr lang="en-US" altLang="en-US" sz="2400" i="1"/>
              <a:t>ZIP files for compression and extraction testing</a:t>
            </a:r>
            <a:endParaRPr lang="en-US" altLang="en-US" sz="2400" i="1"/>
          </a:p>
          <a:p>
            <a:pPr marL="285750" indent="-285750">
              <a:buFont typeface="Arial" panose="020B0604020202020204" pitchFamily="34" charset="0"/>
              <a:buChar char="•"/>
            </a:pPr>
            <a:r>
              <a:rPr lang="en-US" altLang="en-US" sz="2400" i="1"/>
              <a:t>Large files for internet speed, bandwidth, and download stability testing</a:t>
            </a:r>
            <a:endParaRPr lang="en-US" altLang="en-US" sz="2400" i="1"/>
          </a:p>
          <a:p>
            <a:pPr marL="285750" indent="-285750">
              <a:buFont typeface="Arial" panose="020B0604020202020204" pitchFamily="34" charset="0"/>
              <a:buChar char="•"/>
            </a:pPr>
            <a:endParaRPr lang="en-US" altLang="en-US" sz="2400" i="1"/>
          </a:p>
          <a:p>
            <a:r>
              <a:rPr lang="en-US" altLang="en-US" sz="2400" i="1"/>
              <a:t>Each file is created solely for testing and educational purposes and does not contain copyrighted, licensed, or proprietary content.</a:t>
            </a:r>
            <a:endParaRPr lang="en-US" altLang="en-US" sz="2400" i="1"/>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Who Uses Our Website</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3" name="Text Box 2"/>
          <p:cNvSpPr txBox="1"/>
          <p:nvPr/>
        </p:nvSpPr>
        <p:spPr>
          <a:xfrm>
            <a:off x="477520" y="1506220"/>
            <a:ext cx="6517640" cy="4657090"/>
          </a:xfrm>
          <a:prstGeom prst="rect">
            <a:avLst/>
          </a:prstGeom>
          <a:noFill/>
        </p:spPr>
        <p:txBody>
          <a:bodyPr wrap="square" rtlCol="0">
            <a:noAutofit/>
          </a:bodyPr>
          <a:p>
            <a:pPr marL="342900" indent="-342900">
              <a:buFont typeface="Arial" panose="020B0604020202020204" pitchFamily="34" charset="0"/>
              <a:buChar char="•"/>
            </a:pPr>
            <a:r>
              <a:rPr lang="en-US" altLang="en-US" sz="2000" i="1"/>
              <a:t>Our users come from a wide range of backgrounds, including:</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Students and learners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Developers and testers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IT professionals and system administrators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Network engineers and internet users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Educators and trainers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Anyone who needs sample files for legitimate testing can benefit from our resources.</a:t>
            </a:r>
            <a:endParaRPr lang="en-US" altLang="en-US" sz="2000" i="1"/>
          </a:p>
        </p:txBody>
      </p:sp>
      <p:pic>
        <p:nvPicPr>
          <p:cNvPr id="7" name="Picture 6" descr="FreeTestFiles.com (6)"/>
          <p:cNvPicPr>
            <a:picLocks noChangeAspect="1"/>
          </p:cNvPicPr>
          <p:nvPr/>
        </p:nvPicPr>
        <p:blipFill>
          <a:blip r:embed="rId1"/>
          <a:stretch>
            <a:fillRect/>
          </a:stretch>
        </p:blipFill>
        <p:spPr>
          <a:xfrm>
            <a:off x="7106920" y="1506220"/>
            <a:ext cx="4777740" cy="477774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a:xfrm>
            <a:off x="838200" y="145415"/>
            <a:ext cx="10515600" cy="1325563"/>
          </a:xfrm>
        </p:spPr>
        <p:txBody>
          <a:bodyPr/>
          <a:p>
            <a:pPr algn="ctr"/>
            <a:r>
              <a:rPr lang="en-US" altLang="en-US" b="1" i="1" u="sng">
                <a:latin typeface="Calibri" panose="020F0502020204030204" charset="0"/>
                <a:cs typeface="Calibri" panose="020F0502020204030204" charset="0"/>
              </a:rPr>
              <a:t>Continuous Improvement</a:t>
            </a:r>
            <a:endParaRPr lang="en-US" altLang="en-US" b="1" i="1" u="sng">
              <a:latin typeface="Calibri" panose="020F0502020204030204" charset="0"/>
              <a:cs typeface="Calibri" panose="020F0502020204030204" charset="0"/>
            </a:endParaRPr>
          </a:p>
        </p:txBody>
      </p:sp>
      <p:sp>
        <p:nvSpPr>
          <p:cNvPr id="5" name="Text Box 4"/>
          <p:cNvSpPr txBox="1"/>
          <p:nvPr/>
        </p:nvSpPr>
        <p:spPr>
          <a:xfrm>
            <a:off x="497840" y="1860550"/>
            <a:ext cx="6247765" cy="4648835"/>
          </a:xfrm>
          <a:prstGeom prst="rect">
            <a:avLst/>
          </a:prstGeom>
          <a:noFill/>
        </p:spPr>
        <p:txBody>
          <a:bodyPr wrap="square" rtlCol="0">
            <a:noAutofit/>
          </a:bodyPr>
          <a:p>
            <a:r>
              <a:rPr lang="en-US" altLang="en-US" sz="2400" i="1"/>
              <a:t>We are continuously working to:</a:t>
            </a:r>
            <a:endParaRPr lang="en-US" altLang="en-US" sz="2400" i="1"/>
          </a:p>
          <a:p>
            <a:endParaRPr lang="en-US" altLang="en-US" sz="2400" i="1"/>
          </a:p>
          <a:p>
            <a:r>
              <a:rPr lang="en-US" altLang="en-US" sz="2400" i="1"/>
              <a:t>Expand file formats and sizes based on real demand</a:t>
            </a:r>
            <a:endParaRPr lang="en-US" altLang="en-US" sz="2400" i="1"/>
          </a:p>
          <a:p>
            <a:endParaRPr lang="en-US" altLang="en-US" sz="2400" i="1"/>
          </a:p>
          <a:p>
            <a:r>
              <a:rPr lang="en-US" altLang="en-US" sz="2400" i="1"/>
              <a:t>Improve website performance and usability</a:t>
            </a:r>
            <a:endParaRPr lang="en-US" altLang="en-US" sz="2400" i="1"/>
          </a:p>
          <a:p>
            <a:endParaRPr lang="en-US" altLang="en-US" sz="2400" i="1"/>
          </a:p>
          <a:p>
            <a:r>
              <a:rPr lang="en-US" altLang="en-US" sz="2400" i="1"/>
              <a:t>Ensure compatibility across devices and browsers</a:t>
            </a:r>
            <a:endParaRPr lang="en-US" altLang="en-US" sz="2400" i="1"/>
          </a:p>
          <a:p>
            <a:endParaRPr lang="en-US" altLang="en-US" sz="2400" i="1"/>
          </a:p>
          <a:p>
            <a:r>
              <a:rPr lang="en-US" altLang="en-US" sz="2400" i="1"/>
              <a:t>User feedback plays an important role in shaping future improvements.</a:t>
            </a:r>
            <a:endParaRPr lang="en-US" altLang="en-US" sz="2400" i="1"/>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pic>
        <p:nvPicPr>
          <p:cNvPr id="7" name="Picture 6" descr="FreeTestFiles.com (9)"/>
          <p:cNvPicPr>
            <a:picLocks noChangeAspect="1"/>
          </p:cNvPicPr>
          <p:nvPr/>
        </p:nvPicPr>
        <p:blipFill>
          <a:blip r:embed="rId1"/>
          <a:stretch>
            <a:fillRect/>
          </a:stretch>
        </p:blipFill>
        <p:spPr>
          <a:xfrm>
            <a:off x="6989445" y="1450340"/>
            <a:ext cx="4951730" cy="495173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Get in Touch</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3" name="Text Box 2"/>
          <p:cNvSpPr txBox="1"/>
          <p:nvPr/>
        </p:nvSpPr>
        <p:spPr>
          <a:xfrm>
            <a:off x="673735" y="1609725"/>
            <a:ext cx="5910580" cy="4825365"/>
          </a:xfrm>
          <a:prstGeom prst="rect">
            <a:avLst/>
          </a:prstGeom>
          <a:noFill/>
        </p:spPr>
        <p:txBody>
          <a:bodyPr wrap="square" rtlCol="0">
            <a:noAutofit/>
          </a:bodyPr>
          <a:p>
            <a:r>
              <a:rPr lang="en-US" altLang="en-US" sz="2400" i="1"/>
              <a:t>If you have questions, suggestions, or feedback, feel free to contact us:</a:t>
            </a:r>
            <a:endParaRPr lang="en-US" altLang="en-US" sz="2400" i="1"/>
          </a:p>
          <a:p>
            <a:endParaRPr lang="en-US" altLang="en-US" sz="2400" i="1"/>
          </a:p>
          <a:p>
            <a:r>
              <a:rPr lang="zh-CN" altLang="en-US" sz="2400" i="1"/>
              <a:t>📧</a:t>
            </a:r>
            <a:r>
              <a:rPr lang="en-US" altLang="en-US" sz="2400" i="1"/>
              <a:t>  Email: contact@freetestfiles.com</a:t>
            </a:r>
            <a:endParaRPr lang="en-US" altLang="en-US" sz="2400" i="1"/>
          </a:p>
          <a:p>
            <a:endParaRPr lang="en-US" altLang="en-US" sz="2400" i="1"/>
          </a:p>
          <a:p>
            <a:r>
              <a:rPr lang="en-US" altLang="en-US" sz="2400" i="1"/>
              <a:t>We value user input and strive to make FreeTestFiles.com more useful every day.</a:t>
            </a:r>
            <a:endParaRPr lang="en-US" altLang="en-US" sz="2400" i="1"/>
          </a:p>
          <a:p>
            <a:endParaRPr lang="en-US" altLang="en-US" sz="2400" i="1"/>
          </a:p>
          <a:p>
            <a:r>
              <a:rPr lang="en-US" altLang="en-US" sz="2400" i="1"/>
              <a:t>Thank You</a:t>
            </a:r>
            <a:endParaRPr lang="en-US" altLang="en-US" sz="2400" i="1"/>
          </a:p>
          <a:p>
            <a:endParaRPr lang="en-US" altLang="en-US" sz="2400" i="1"/>
          </a:p>
          <a:p>
            <a:r>
              <a:rPr lang="en-US" altLang="en-US" sz="2400" i="1"/>
              <a:t>Thank you for visiting FreeTestFiles.com.</a:t>
            </a:r>
            <a:endParaRPr lang="en-US" altLang="en-US" sz="2400" i="1"/>
          </a:p>
          <a:p>
            <a:r>
              <a:rPr lang="en-US" altLang="en-US" sz="2400" i="1"/>
              <a:t>We hope our resources help you test, learn, and work more efficiently.</a:t>
            </a:r>
            <a:endParaRPr lang="en-US" altLang="en-US" sz="2400" i="1"/>
          </a:p>
        </p:txBody>
      </p:sp>
      <p:pic>
        <p:nvPicPr>
          <p:cNvPr id="4" name="Picture 3" descr="Untitled design (7)"/>
          <p:cNvPicPr>
            <a:picLocks noChangeAspect="1"/>
          </p:cNvPicPr>
          <p:nvPr/>
        </p:nvPicPr>
        <p:blipFill>
          <a:blip r:embed="rId1"/>
          <a:stretch>
            <a:fillRect/>
          </a:stretch>
        </p:blipFill>
        <p:spPr>
          <a:xfrm>
            <a:off x="6880225" y="1428750"/>
            <a:ext cx="4762500" cy="47625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2138</Words>
  <Application>WPS Presentation</Application>
  <PresentationFormat>Widescreen</PresentationFormat>
  <Paragraphs>66</Paragraphs>
  <Slides>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vt:i4>
      </vt:variant>
    </vt:vector>
  </HeadingPairs>
  <TitlesOfParts>
    <vt:vector size="15" baseType="lpstr">
      <vt:lpstr>Arial</vt:lpstr>
      <vt:lpstr>SimSun</vt:lpstr>
      <vt:lpstr>Wingdings</vt:lpstr>
      <vt:lpstr>Calibri Light</vt:lpstr>
      <vt:lpstr>Calibri</vt:lpstr>
      <vt:lpstr>Microsoft YaHei</vt:lpstr>
      <vt:lpstr>Arial Unicode MS</vt:lpstr>
      <vt:lpstr>Comic Sans MS</vt:lpstr>
      <vt:lpstr>Office Theme</vt:lpstr>
      <vt:lpstr>Sample PPT File</vt:lpstr>
      <vt:lpstr>Our Purpose</vt:lpstr>
      <vt:lpstr>What We Offer</vt:lpstr>
      <vt:lpstr>Who Uses Our Website</vt:lpstr>
      <vt:lpstr>PowerPoint 演示文稿</vt:lpstr>
      <vt:lpstr>Get in Touch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
  <cp:lastModifiedBy>Dhanraj Mhatre</cp:lastModifiedBy>
  <cp:revision>14</cp:revision>
  <dcterms:created xsi:type="dcterms:W3CDTF">2025-07-23T00:59:00Z</dcterms:created>
  <dcterms:modified xsi:type="dcterms:W3CDTF">2026-01-25T11:40:49Z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4E094C82BA0E4270A0CF10A7ADE55E25_11</vt:lpwstr>
  </property>
  <property fmtid="{D5CDD505-2E9C-101B-9397-08002B2CF9AE}" pid="3" name="KSOProductBuildVer">
    <vt:lpwstr>1033-12.2.0.23196</vt:lpwstr>
  </property>
</Properties>
</file>